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4"/>
  </p:sldMasterIdLst>
  <p:sldIdLst>
    <p:sldId id="266" r:id="rId5"/>
    <p:sldId id="308" r:id="rId6"/>
    <p:sldId id="310" r:id="rId7"/>
    <p:sldId id="309" r:id="rId8"/>
    <p:sldId id="311" r:id="rId9"/>
    <p:sldId id="312" r:id="rId10"/>
    <p:sldId id="313" r:id="rId11"/>
    <p:sldId id="314" r:id="rId12"/>
    <p:sldId id="315" r:id="rId13"/>
    <p:sldId id="318" r:id="rId14"/>
    <p:sldId id="319" r:id="rId15"/>
    <p:sldId id="316" r:id="rId16"/>
    <p:sldId id="31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FD5C0C-C434-4C1C-85A8-D1EB6114A13C}" v="41" dt="2024-12-26T16:45:07.9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29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63100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96502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996913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0836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082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67864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94488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64053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429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620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938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867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986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84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971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837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3830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voice-bot-created-by-greeshma.streamlit.app/" TargetMode="External"/><Relationship Id="rId2" Type="http://schemas.openxmlformats.org/officeDocument/2006/relationships/hyperlink" Target="https://github.com/GreeshmaHarids/Greeshma_Meta_Scifor_Technology/blob/83f00d8c5c87a818ac2ef4ea6059afe08aca42ba/Major_Project/app.py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930818E-8D40-FE26-9A2B-F029BD16E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8" b="89778" l="5778" r="93778">
                        <a14:foregroundMark x1="6667" y1="37333" x2="6222" y2="43111"/>
                        <a14:foregroundMark x1="93778" y1="39111" x2="93333" y2="43111"/>
                        <a14:foregroundMark x1="45778" y1="44000" x2="49333" y2="44000"/>
                        <a14:foregroundMark x1="36444" y1="53778" x2="36000" y2="54667"/>
                        <a14:foregroundMark x1="64000" y1="56000" x2="65778" y2="53778"/>
                        <a14:foregroundMark x1="47556" y1="61778" x2="52444" y2="61778"/>
                        <a14:backgroundMark x1="31111" y1="22667" x2="31111" y2="22667"/>
                      </a14:backgroundRemoval>
                    </a14:imgEffect>
                    <a14:imgEffect>
                      <a14:artisticPaintStrokes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510481" y="956893"/>
            <a:ext cx="4944214" cy="4944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9999" y="654982"/>
            <a:ext cx="5186698" cy="3494791"/>
          </a:xfrm>
        </p:spPr>
        <p:txBody>
          <a:bodyPr>
            <a:normAutofit/>
          </a:bodyPr>
          <a:lstStyle/>
          <a:p>
            <a:r>
              <a:rPr lang="en-US" sz="6000" b="1" dirty="0">
                <a:latin typeface="Arial Black" panose="020B0A04020102020204" pitchFamily="34" charset="0"/>
              </a:rPr>
              <a:t>VOICE </a:t>
            </a:r>
            <a:r>
              <a:rPr lang="en-US" sz="5400" b="1" dirty="0">
                <a:latin typeface="Arial Black" panose="020B0A04020102020204" pitchFamily="34" charset="0"/>
              </a:rPr>
              <a:t>BOT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DEVELOPMENT AND IMPLEMENTATION</a:t>
            </a:r>
            <a:endParaRPr lang="en-US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25076"/>
            <a:ext cx="5186698" cy="686650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Greeshma Haridas </a:t>
            </a:r>
          </a:p>
          <a:p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Meta Scifor technologies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309ADA5-4F23-ED28-4729-788860977E28}"/>
              </a:ext>
            </a:extLst>
          </p:cNvPr>
          <p:cNvCxnSpPr/>
          <p:nvPr/>
        </p:nvCxnSpPr>
        <p:spPr>
          <a:xfrm>
            <a:off x="6808657" y="4316362"/>
            <a:ext cx="46557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08"/>
    </mc:Choice>
    <mc:Fallback>
      <p:transition spd="slow" advTm="860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8F0F15-2FAC-4698-5FE3-144F7B42AB0F}"/>
              </a:ext>
            </a:extLst>
          </p:cNvPr>
          <p:cNvSpPr txBox="1"/>
          <p:nvPr/>
        </p:nvSpPr>
        <p:spPr>
          <a:xfrm>
            <a:off x="1112520" y="723727"/>
            <a:ext cx="609600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Video</a:t>
            </a:r>
          </a:p>
          <a:p>
            <a:r>
              <a:rPr lang="en-US" dirty="0"/>
              <a:t>A short demonstration showing the system in action.</a:t>
            </a:r>
            <a:endParaRPr lang="en-IN" dirty="0"/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663A58F7-D5E5-BC33-32DF-31C445E6A6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029" t="8362" r="1029" b="6612"/>
          <a:stretch/>
        </p:blipFill>
        <p:spPr>
          <a:xfrm>
            <a:off x="1112520" y="1612434"/>
            <a:ext cx="9966961" cy="4867024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4360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4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C9040A-9628-CAC3-F4AD-FB8465601982}"/>
              </a:ext>
            </a:extLst>
          </p:cNvPr>
          <p:cNvSpPr txBox="1"/>
          <p:nvPr/>
        </p:nvSpPr>
        <p:spPr>
          <a:xfrm>
            <a:off x="1108710" y="657731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Flow Chart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833C825-984A-D1C3-832B-5D6FEE4DE3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8710" y="1073229"/>
            <a:ext cx="512064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Outline the key steps of your project or system.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465BB1-BA2B-273C-231F-286E22D21D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200" r="-333" b="19556"/>
          <a:stretch/>
        </p:blipFill>
        <p:spPr>
          <a:xfrm>
            <a:off x="1866900" y="1794748"/>
            <a:ext cx="8458200" cy="4251576"/>
          </a:xfrm>
          <a:prstGeom prst="rect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37803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FC92022-FE27-3BC3-D95F-3C99F0B4A677}"/>
              </a:ext>
            </a:extLst>
          </p:cNvPr>
          <p:cNvSpPr txBox="1"/>
          <p:nvPr/>
        </p:nvSpPr>
        <p:spPr>
          <a:xfrm>
            <a:off x="2148840" y="2283798"/>
            <a:ext cx="7894320" cy="3688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Voice bot demonstrates the potential of conversational AI in simplifying tasks.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valuable learning experience in NLP, APIs, and user interface design.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Opens up opportunities for further innovations in voice technology.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B756D4-FECD-998E-5DBC-ED10E32AA69F}"/>
              </a:ext>
            </a:extLst>
          </p:cNvPr>
          <p:cNvSpPr txBox="1"/>
          <p:nvPr/>
        </p:nvSpPr>
        <p:spPr>
          <a:xfrm>
            <a:off x="1676400" y="1209794"/>
            <a:ext cx="6096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255057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905CAF-8408-4B25-F417-A0BBAA799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0680" y="2199464"/>
            <a:ext cx="6918960" cy="24590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 pitchFamily="34" charset="0"/>
              </a:rPr>
              <a:t>Special Thanks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742950" marR="0" lvl="1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Meta Scifor Technologies for project support.</a:t>
            </a:r>
          </a:p>
          <a:p>
            <a:pPr marL="742950" marR="0" lvl="1" indent="-2857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Urooj Ma’am and team members for guidance.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A1EBCB-CBD4-8157-9998-1D1F52F3E138}"/>
              </a:ext>
            </a:extLst>
          </p:cNvPr>
          <p:cNvSpPr txBox="1"/>
          <p:nvPr/>
        </p:nvSpPr>
        <p:spPr>
          <a:xfrm>
            <a:off x="1630680" y="1209794"/>
            <a:ext cx="691896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Acknowledgments</a:t>
            </a:r>
          </a:p>
        </p:txBody>
      </p:sp>
    </p:spTree>
    <p:extLst>
      <p:ext uri="{BB962C8B-B14F-4D97-AF65-F5344CB8AC3E}">
        <p14:creationId xmlns:p14="http://schemas.microsoft.com/office/powerpoint/2010/main" val="270001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09918"/>
            <a:ext cx="9404723" cy="94333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Introduction</a:t>
            </a:r>
            <a:endParaRPr lang="en-US" b="1" dirty="0">
              <a:solidFill>
                <a:schemeClr val="bg2">
                  <a:lumMod val="20000"/>
                  <a:lumOff val="80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80817D9-3489-6643-23FC-1B1A97941F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7280" y="3510897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63C75CE-1CA7-DC57-163F-3A2974CB8C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F2536F8-921E-2CBB-FB46-EB64DD90C1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815DFB1-6ECA-0C6A-B6BE-3F0F42CD9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729" y="1853248"/>
            <a:ext cx="8946541" cy="4195481"/>
          </a:xfrm>
        </p:spPr>
        <p:txBody>
          <a:bodyPr/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Objective: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To create a general-purpose voice bot capable of handling diverse queries.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Scope: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Real-time interaction using voice and text.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Multi-functional capabilities: Wikipedia searches, jokes, date/time, and opening websites.</a:t>
            </a: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Easy-to-use interface with voice and text input.</a:t>
            </a:r>
          </a:p>
        </p:txBody>
      </p:sp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4820B-7D29-F7AA-5C91-1745865D3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5528" y="889899"/>
            <a:ext cx="9404723" cy="864805"/>
          </a:xfrm>
        </p:spPr>
        <p:txBody>
          <a:bodyPr/>
          <a:lstStyle/>
          <a:p>
            <a:r>
              <a:rPr lang="en-IN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What is a </a:t>
            </a:r>
            <a:r>
              <a:rPr lang="en-IN" b="1" dirty="0">
                <a:solidFill>
                  <a:schemeClr val="bg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Voice</a:t>
            </a:r>
            <a:r>
              <a:rPr lang="en-IN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  <a:t> Bots?</a:t>
            </a:r>
            <a:br>
              <a:rPr lang="en-IN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</a:rPr>
            </a:br>
            <a:endParaRPr lang="en-IN" b="1" dirty="0">
              <a:solidFill>
                <a:schemeClr val="bg2">
                  <a:lumMod val="20000"/>
                  <a:lumOff val="80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6D0E2-AB7B-0812-4697-67D1AADF1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729" y="3110227"/>
            <a:ext cx="8946541" cy="2342619"/>
          </a:xfrm>
        </p:spPr>
        <p:txBody>
          <a:bodyPr/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Speech Recognition (STT):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Turns your spoken words into text.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Language Understanding (NLP):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Figures out what you mean.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Speech Generation (TTS):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Responds by speaking back to you.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9A1D7B-CFE5-21E7-55F2-80A393359FA6}"/>
              </a:ext>
            </a:extLst>
          </p:cNvPr>
          <p:cNvSpPr txBox="1"/>
          <p:nvPr/>
        </p:nvSpPr>
        <p:spPr>
          <a:xfrm>
            <a:off x="1265528" y="2047035"/>
            <a:ext cx="9660941" cy="870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 voice bot is a smart assistant that interacts with people using spoken language, like having a conversation. It combines these technologies to work: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6823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65E481-6613-2224-6A06-8962516A3B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3116" y="2808684"/>
            <a:ext cx="8445768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Increasing demand for hands-free digital assistants.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Enhancing accessibility and user experience.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Bridging the gap between human language and machine responses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57AE23-7913-63CE-DA92-464033520E50}"/>
              </a:ext>
            </a:extLst>
          </p:cNvPr>
          <p:cNvSpPr txBox="1"/>
          <p:nvPr/>
        </p:nvSpPr>
        <p:spPr>
          <a:xfrm>
            <a:off x="1873116" y="1054353"/>
            <a:ext cx="6096000" cy="1183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Why</a:t>
            </a:r>
            <a:r>
              <a:rPr kumimoji="0" lang="en-US" altLang="en-US" sz="4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Rounded MT Bold" panose="020F0704030504030204" pitchFamily="34" charset="0"/>
              </a:rPr>
              <a:t> </a:t>
            </a:r>
            <a:r>
              <a:rPr lang="en-US" altLang="en-US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Voice</a:t>
            </a:r>
            <a:r>
              <a:rPr kumimoji="0" lang="en-US" altLang="en-US" sz="4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Rounded MT Bold" panose="020F0704030504030204" pitchFamily="34" charset="0"/>
              </a:rPr>
              <a:t> </a:t>
            </a:r>
            <a:r>
              <a:rPr lang="en-US" altLang="en-US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Bots</a:t>
            </a:r>
            <a:r>
              <a:rPr kumimoji="0" lang="en-US" altLang="en-US" sz="4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Rounded MT Bold" panose="020F0704030504030204" pitchFamily="34" charset="0"/>
              </a:rPr>
              <a:t>?</a:t>
            </a:r>
            <a:endParaRPr lang="en-US" altLang="en-US" sz="4200" b="1" dirty="0">
              <a:solidFill>
                <a:schemeClr val="bg2">
                  <a:lumMod val="20000"/>
                  <a:lumOff val="80000"/>
                </a:schemeClr>
              </a:solidFill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82051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E65BBA8-BF83-7486-EB51-F7B1E5F4CE76}"/>
              </a:ext>
            </a:extLst>
          </p:cNvPr>
          <p:cNvSpPr txBox="1"/>
          <p:nvPr/>
        </p:nvSpPr>
        <p:spPr>
          <a:xfrm>
            <a:off x="1920240" y="1750338"/>
            <a:ext cx="8473440" cy="3432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Voice &amp; Text Input:</a:t>
            </a:r>
            <a:r>
              <a:rPr lang="en-I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IN" dirty="0"/>
              <a:t>Flexible interaction options.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Wikipedia Integration:</a:t>
            </a:r>
            <a:r>
              <a:rPr lang="en-I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IN" dirty="0"/>
              <a:t>Simplified search for essential topics.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Entertainment:</a:t>
            </a:r>
            <a:r>
              <a:rPr lang="en-I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IN" dirty="0"/>
              <a:t>Light-hearted jokes for user engagement.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Time &amp; Date Queries:</a:t>
            </a:r>
            <a:r>
              <a:rPr lang="en-I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IN" dirty="0"/>
              <a:t>Immediate responses.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Web Navigation:</a:t>
            </a:r>
            <a:r>
              <a:rPr lang="en-IN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IN" dirty="0"/>
              <a:t>Direct access to Google, YouTube.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C3F84D-7C63-E9BE-A009-7718F457043F}"/>
              </a:ext>
            </a:extLst>
          </p:cNvPr>
          <p:cNvSpPr txBox="1"/>
          <p:nvPr/>
        </p:nvSpPr>
        <p:spPr>
          <a:xfrm>
            <a:off x="1920240" y="1011674"/>
            <a:ext cx="6096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1679909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86E63E-4CDF-0FF9-7EF8-E0547DC5E19D}"/>
              </a:ext>
            </a:extLst>
          </p:cNvPr>
          <p:cNvSpPr txBox="1"/>
          <p:nvPr/>
        </p:nvSpPr>
        <p:spPr>
          <a:xfrm>
            <a:off x="1996440" y="1491258"/>
            <a:ext cx="8991600" cy="4650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Input:</a:t>
            </a:r>
            <a:endParaRPr lang="en-IN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Voice recorded via microphone or typed text.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Processing:</a:t>
            </a:r>
            <a:endParaRPr lang="en-IN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Speech-to-text conversion.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Query analysis using NLP.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Response Generation:</a:t>
            </a:r>
            <a:endParaRPr lang="en-IN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Query handling using Wikipedia API, datetime, etc.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Text-to-speech conversion for output.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Output:</a:t>
            </a:r>
            <a:endParaRPr lang="en-IN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000" dirty="0"/>
              <a:t>Audio and text-based responses.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8A8CD7-6F59-9569-20A1-346113936972}"/>
              </a:ext>
            </a:extLst>
          </p:cNvPr>
          <p:cNvSpPr txBox="1"/>
          <p:nvPr/>
        </p:nvSpPr>
        <p:spPr>
          <a:xfrm>
            <a:off x="1752600" y="752594"/>
            <a:ext cx="6096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Workflow</a:t>
            </a:r>
          </a:p>
        </p:txBody>
      </p:sp>
    </p:spTree>
    <p:extLst>
      <p:ext uri="{BB962C8B-B14F-4D97-AF65-F5344CB8AC3E}">
        <p14:creationId xmlns:p14="http://schemas.microsoft.com/office/powerpoint/2010/main" val="820618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75E4CB-DC78-18D1-AC1E-04618C10F5E8}"/>
              </a:ext>
            </a:extLst>
          </p:cNvPr>
          <p:cNvSpPr txBox="1"/>
          <p:nvPr/>
        </p:nvSpPr>
        <p:spPr>
          <a:xfrm>
            <a:off x="2575560" y="1639699"/>
            <a:ext cx="8046720" cy="4219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Programming Language:</a:t>
            </a:r>
            <a:r>
              <a:rPr lang="en-IN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IN" sz="2000" dirty="0"/>
              <a:t>Python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Libraries/Tools</a:t>
            </a:r>
            <a:endParaRPr lang="en-IN" sz="2000" dirty="0"/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/>
              <a:t>Streamlit (UI)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 err="1"/>
              <a:t>SpeechRecognition</a:t>
            </a:r>
            <a:r>
              <a:rPr lang="en-IN" dirty="0"/>
              <a:t> (Speech-to-Text)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/>
              <a:t>gTTS (Google Text-to-Speech)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Wikipedia - For fetching information from Wikipedia.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dirty="0"/>
              <a:t>NLTK (Natural Language Processing)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/>
              <a:t>Pyjokes</a:t>
            </a:r>
            <a:r>
              <a:rPr lang="en-IN" dirty="0"/>
              <a:t> - For generating jokes.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Datetime</a:t>
            </a:r>
            <a:r>
              <a:rPr lang="en-US" dirty="0"/>
              <a:t> </a:t>
            </a:r>
            <a:r>
              <a:rPr lang="en-US" sz="2000" dirty="0"/>
              <a:t>- For handling date and time queries</a:t>
            </a:r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F29B25-8E1C-9306-C1AC-1FC9C1415733}"/>
              </a:ext>
            </a:extLst>
          </p:cNvPr>
          <p:cNvSpPr txBox="1"/>
          <p:nvPr/>
        </p:nvSpPr>
        <p:spPr>
          <a:xfrm>
            <a:off x="1706880" y="822669"/>
            <a:ext cx="6096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Technologies</a:t>
            </a:r>
            <a:r>
              <a:rPr lang="en-IN" b="1" dirty="0"/>
              <a:t> </a:t>
            </a:r>
            <a:r>
              <a:rPr lang="en-IN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Used</a:t>
            </a:r>
          </a:p>
        </p:txBody>
      </p:sp>
    </p:spTree>
    <p:extLst>
      <p:ext uri="{BB962C8B-B14F-4D97-AF65-F5344CB8AC3E}">
        <p14:creationId xmlns:p14="http://schemas.microsoft.com/office/powerpoint/2010/main" val="1858308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47621E-2F1F-96F0-9ED1-EE19A5F7B6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5440" y="1069881"/>
            <a:ext cx="871728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Challenges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457B96-D294-42FB-FB60-DA6ED6CF0B52}"/>
              </a:ext>
            </a:extLst>
          </p:cNvPr>
          <p:cNvSpPr txBox="1"/>
          <p:nvPr/>
        </p:nvSpPr>
        <p:spPr>
          <a:xfrm>
            <a:off x="2270760" y="2313386"/>
            <a:ext cx="6096000" cy="24590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Balancing simplicity and functionality.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Handling ambiguous or broad queries.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Accurate transcription of speech input.</a:t>
            </a:r>
          </a:p>
          <a:p>
            <a:pPr marL="342900" marR="0" lvl="0" indent="-34290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Managing errors in Wikipedia searches.</a:t>
            </a:r>
          </a:p>
        </p:txBody>
      </p:sp>
    </p:spTree>
    <p:extLst>
      <p:ext uri="{BB962C8B-B14F-4D97-AF65-F5344CB8AC3E}">
        <p14:creationId xmlns:p14="http://schemas.microsoft.com/office/powerpoint/2010/main" val="4256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5CEC5A-8FF7-F8D1-7D73-2713B2E30676}"/>
              </a:ext>
            </a:extLst>
          </p:cNvPr>
          <p:cNvSpPr txBox="1"/>
          <p:nvPr/>
        </p:nvSpPr>
        <p:spPr>
          <a:xfrm>
            <a:off x="1371600" y="1531143"/>
            <a:ext cx="68732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Demo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&amp; </a:t>
            </a:r>
            <a:r>
              <a:rPr lang="en-US" altLang="en-US" sz="42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Arial Rounded MT Bold" panose="020F0704030504030204" pitchFamily="34" charset="0"/>
                <a:ea typeface="+mj-ea"/>
                <a:cs typeface="+mj-cs"/>
              </a:rPr>
              <a:t>Visuals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350A83-1B23-17DF-17E8-DDA3E9E4BBC2}"/>
              </a:ext>
            </a:extLst>
          </p:cNvPr>
          <p:cNvSpPr txBox="1"/>
          <p:nvPr/>
        </p:nvSpPr>
        <p:spPr>
          <a:xfrm>
            <a:off x="3935730" y="3677335"/>
            <a:ext cx="4259580" cy="11122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GitHub Repository: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link_to_project_repo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Deployed Project:  </a:t>
            </a:r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link_to_app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E060B0-1B77-1AF7-FF24-912331BE833C}"/>
              </a:ext>
            </a:extLst>
          </p:cNvPr>
          <p:cNvSpPr txBox="1"/>
          <p:nvPr/>
        </p:nvSpPr>
        <p:spPr>
          <a:xfrm>
            <a:off x="1371600" y="2433905"/>
            <a:ext cx="93878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demo section includes links to the project </a:t>
            </a:r>
            <a:r>
              <a:rPr lang="en-IN" dirty="0"/>
              <a:t>and its resource</a:t>
            </a:r>
            <a:r>
              <a:rPr lang="en-US" dirty="0"/>
              <a:t>s, a video showcasing the system in action, and a detailed flowchart that explains how the voice bot functions..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10883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1061</TotalTime>
  <Words>449</Words>
  <Application>Microsoft Office PowerPoint</Application>
  <PresentationFormat>Widescreen</PresentationFormat>
  <Paragraphs>66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Arial Rounded MT Bold</vt:lpstr>
      <vt:lpstr>Century Gothic</vt:lpstr>
      <vt:lpstr>Wingdings</vt:lpstr>
      <vt:lpstr>Wingdings 3</vt:lpstr>
      <vt:lpstr>Ion</vt:lpstr>
      <vt:lpstr>VOICE BOTDEVELOPMENT AND IMPLEMENTATION</vt:lpstr>
      <vt:lpstr>Introduction</vt:lpstr>
      <vt:lpstr>What is a Voice Bots?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Greeshma Haridas</dc:creator>
  <cp:lastModifiedBy>Greeshma Haridas</cp:lastModifiedBy>
  <cp:revision>3</cp:revision>
  <dcterms:created xsi:type="dcterms:W3CDTF">2024-12-26T10:56:12Z</dcterms:created>
  <dcterms:modified xsi:type="dcterms:W3CDTF">2024-12-27T16:22:42Z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